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1" r:id="rId3"/>
  </p:sldIdLst>
  <p:sldSz cx="7772400" cy="100584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oogle Sans" panose="020B0604020202020204" charset="0"/>
      <p:regular r:id="rId9"/>
      <p:bold r:id="rId10"/>
      <p:italic r:id="rId11"/>
      <p:boldItalic r:id="rId12"/>
    </p:embeddedFont>
    <p:embeddedFont>
      <p:font typeface="Google Sans SemiBold" panose="020B060402020202020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T Sans Narrow" panose="020B0506020203020204" pitchFamily="34" charset="0"/>
      <p:regular r:id="rId21"/>
      <p:bold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Work Sans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2832" y="11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34" Type="http://schemas.openxmlformats.org/officeDocument/2006/relationships/tableStyles" Target="tableStyle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openxmlformats.org/officeDocument/2006/relationships/viewProps" Target="viewProp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font" Target="fonts/font24.fntdata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font" Target="fonts/font26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Office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PT Sans Narrow</vt:lpstr>
      <vt:lpstr>Lato</vt:lpstr>
      <vt:lpstr>Roboto</vt:lpstr>
      <vt:lpstr>Google Sans SemiBold</vt:lpstr>
      <vt:lpstr>Google Sans</vt:lpstr>
      <vt:lpstr>Work Sans</vt:lpstr>
      <vt:lpstr>Arial</vt:lpstr>
      <vt:lpstr>Calibri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Ryan Coghlan</cp:lastModifiedBy>
  <cp:revision>1</cp:revision>
  <dcterms:modified xsi:type="dcterms:W3CDTF">2023-07-04T06:51:41Z</dcterms:modified>
</cp:coreProperties>
</file>